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981-F5C2-4D1C-B609-3E96CCD36B5D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9BD1-5468-48B1-BFCE-D3D18977A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571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981-F5C2-4D1C-B609-3E96CCD36B5D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9BD1-5468-48B1-BFCE-D3D18977A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608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981-F5C2-4D1C-B609-3E96CCD36B5D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9BD1-5468-48B1-BFCE-D3D18977A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504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981-F5C2-4D1C-B609-3E96CCD36B5D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9BD1-5468-48B1-BFCE-D3D18977A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25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981-F5C2-4D1C-B609-3E96CCD36B5D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9BD1-5468-48B1-BFCE-D3D18977A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280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981-F5C2-4D1C-B609-3E96CCD36B5D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9BD1-5468-48B1-BFCE-D3D18977A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56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981-F5C2-4D1C-B609-3E96CCD36B5D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9BD1-5468-48B1-BFCE-D3D18977A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904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981-F5C2-4D1C-B609-3E96CCD36B5D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9BD1-5468-48B1-BFCE-D3D18977A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529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981-F5C2-4D1C-B609-3E96CCD36B5D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9BD1-5468-48B1-BFCE-D3D18977A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845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981-F5C2-4D1C-B609-3E96CCD36B5D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9BD1-5468-48B1-BFCE-D3D18977A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875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8981-F5C2-4D1C-B609-3E96CCD36B5D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9BD1-5468-48B1-BFCE-D3D18977A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659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98981-F5C2-4D1C-B609-3E96CCD36B5D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09BD1-5468-48B1-BFCE-D3D18977A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65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5244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</cp:revision>
  <dcterms:created xsi:type="dcterms:W3CDTF">2023-04-28T13:38:48Z</dcterms:created>
  <dcterms:modified xsi:type="dcterms:W3CDTF">2023-04-28T13:39:09Z</dcterms:modified>
</cp:coreProperties>
</file>